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sldIdLst>
    <p:sldId id="256" r:id="rId2"/>
    <p:sldId id="257" r:id="rId3"/>
    <p:sldId id="264" r:id="rId4"/>
    <p:sldId id="263" r:id="rId5"/>
    <p:sldId id="260" r:id="rId6"/>
    <p:sldId id="261" r:id="rId7"/>
    <p:sldId id="270" r:id="rId8"/>
    <p:sldId id="269" r:id="rId9"/>
  </p:sldIdLst>
  <p:sldSz cx="9144000" cy="6858000" type="screen4x3"/>
  <p:notesSz cx="6858000" cy="9144000"/>
  <p:embeddedFontLst>
    <p:embeddedFont>
      <p:font typeface="Candara" pitchFamily="34" charset="0"/>
      <p:regular r:id="rId10"/>
      <p:bold r:id="rId11"/>
      <p:italic r:id="rId12"/>
      <p:boldItalic r:id="rId13"/>
    </p:embeddedFont>
    <p:embeddedFont>
      <p:font typeface="Windsor"/>
      <p:regular r:id="rId14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56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26" autoAdjust="0"/>
    <p:restoredTop sz="94660"/>
  </p:normalViewPr>
  <p:slideViewPr>
    <p:cSldViewPr snapToGrid="0">
      <p:cViewPr>
        <p:scale>
          <a:sx n="70" d="100"/>
          <a:sy n="70" d="100"/>
        </p:scale>
        <p:origin x="-1416" y="-1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30400" y="499533"/>
            <a:ext cx="6858000" cy="4207933"/>
          </a:xfrm>
        </p:spPr>
        <p:txBody>
          <a:bodyPr anchor="ctr"/>
          <a:lstStyle>
            <a:lvl1pPr algn="ctr">
              <a:defRPr sz="6000">
                <a:solidFill>
                  <a:srgbClr val="53568B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30400" y="4862149"/>
            <a:ext cx="6553200" cy="1665652"/>
          </a:xfrm>
        </p:spPr>
        <p:txBody>
          <a:bodyPr anchor="ctr"/>
          <a:lstStyle>
            <a:lvl1pPr marL="0" indent="0" algn="ctr">
              <a:buNone/>
              <a:defRPr sz="2400" i="1">
                <a:solidFill>
                  <a:srgbClr val="53568B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6790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87BF8-776A-4E4B-AD6A-F34423A1302A}" type="datetimeFigureOut">
              <a:rPr lang="ru-RU" smtClean="0"/>
              <a:t>04.05.2018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F7F32-3AA5-4A22-8C7E-9587C8CEC6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5895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06143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1118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87BF8-776A-4E4B-AD6A-F34423A1302A}" type="datetimeFigureOut">
              <a:rPr lang="ru-RU" smtClean="0"/>
              <a:t>04.05.2018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F7F32-3AA5-4A22-8C7E-9587C8CEC6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5590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87BF8-776A-4E4B-AD6A-F34423A1302A}" type="datetimeFigureOut">
              <a:rPr lang="ru-RU" smtClean="0"/>
              <a:t>04.05.2018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F7F32-3AA5-4A22-8C7E-9587C8CEC6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6075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3291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3291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53568B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87BF8-776A-4E4B-AD6A-F34423A1302A}" type="datetimeFigureOut">
              <a:rPr lang="ru-RU" smtClean="0"/>
              <a:t>04.05.2018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F7F32-3AA5-4A22-8C7E-9587C8CEC6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5377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112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9162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87BF8-776A-4E4B-AD6A-F34423A1302A}" type="datetimeFigureOut">
              <a:rPr lang="ru-RU" smtClean="0"/>
              <a:t>04.05.2018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F7F32-3AA5-4A22-8C7E-9587C8CEC6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5835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2307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2308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2308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91616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91616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87BF8-776A-4E4B-AD6A-F34423A1302A}" type="datetimeFigureOut">
              <a:rPr lang="ru-RU" smtClean="0"/>
              <a:t>04.05.2018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F7F32-3AA5-4A22-8C7E-9587C8CEC6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7124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87BF8-776A-4E4B-AD6A-F34423A1302A}" type="datetimeFigureOut">
              <a:rPr lang="ru-RU" smtClean="0"/>
              <a:t>04.05.2018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F7F32-3AA5-4A22-8C7E-9587C8CEC6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3129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87BF8-776A-4E4B-AD6A-F34423A1302A}" type="datetimeFigureOut">
              <a:rPr lang="ru-RU" smtClean="0"/>
              <a:t>04.05.2018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F7F32-3AA5-4A22-8C7E-9587C8CEC6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0521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2318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49868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2318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87BF8-776A-4E4B-AD6A-F34423A1302A}" type="datetimeFigureOut">
              <a:rPr lang="ru-RU" smtClean="0"/>
              <a:t>04.05.2018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F7F32-3AA5-4A22-8C7E-9587C8CEC6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0659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0779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158329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00779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87BF8-776A-4E4B-AD6A-F34423A1302A}" type="datetimeFigureOut">
              <a:rPr lang="ru-RU" smtClean="0"/>
              <a:t>04.05.2018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F7F32-3AA5-4A22-8C7E-9587C8CEC6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6321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9594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9594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9594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187BF8-776A-4E4B-AD6A-F34423A1302A}" type="datetimeFigureOut">
              <a:rPr lang="ru-RU" smtClean="0"/>
              <a:t>04.05.2018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99894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28894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0F7F32-3AA5-4A22-8C7E-9587C8CEC6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2994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kern="1200">
          <a:solidFill>
            <a:srgbClr val="53568B"/>
          </a:solidFill>
          <a:latin typeface="Windsor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§"/>
        <a:defRPr sz="2800" kern="1200">
          <a:solidFill>
            <a:srgbClr val="53568B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400" kern="1200">
          <a:solidFill>
            <a:srgbClr val="53568B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000" kern="1200">
          <a:solidFill>
            <a:srgbClr val="53568B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rgbClr val="53568B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rgbClr val="53568B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29692" y="679938"/>
            <a:ext cx="6858000" cy="3176954"/>
          </a:xfrm>
        </p:spPr>
        <p:txBody>
          <a:bodyPr/>
          <a:lstStyle/>
          <a:p>
            <a:r>
              <a:rPr lang="ru-RU" dirty="0" smtClean="0"/>
              <a:t>История посёлка Тыреть в цифрах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65570" y="3880338"/>
            <a:ext cx="6553200" cy="2225432"/>
          </a:xfrm>
        </p:spPr>
        <p:txBody>
          <a:bodyPr>
            <a:normAutofit/>
          </a:bodyPr>
          <a:lstStyle/>
          <a:p>
            <a:r>
              <a:rPr lang="ru-RU" dirty="0" smtClean="0"/>
              <a:t>Автор: Максименко Снежана</a:t>
            </a:r>
          </a:p>
          <a:p>
            <a:r>
              <a:rPr lang="ru-RU" dirty="0" smtClean="0"/>
              <a:t>Учащаяся 6 класса</a:t>
            </a:r>
          </a:p>
          <a:p>
            <a:r>
              <a:rPr lang="ru-RU" dirty="0" smtClean="0"/>
              <a:t>МБОУ </a:t>
            </a:r>
            <a:r>
              <a:rPr lang="ru-RU" dirty="0" err="1" smtClean="0"/>
              <a:t>Тыретской</a:t>
            </a:r>
            <a:r>
              <a:rPr lang="ru-RU" dirty="0" smtClean="0"/>
              <a:t> СОШ п. Тыреть</a:t>
            </a:r>
          </a:p>
          <a:p>
            <a:r>
              <a:rPr lang="ru-RU" dirty="0" err="1" smtClean="0"/>
              <a:t>Заларинский</a:t>
            </a:r>
            <a:r>
              <a:rPr lang="ru-RU" dirty="0" smtClean="0"/>
              <a:t> район, Иркутская область</a:t>
            </a:r>
          </a:p>
        </p:txBody>
      </p:sp>
    </p:spTree>
    <p:extLst>
      <p:ext uri="{BB962C8B-B14F-4D97-AF65-F5344CB8AC3E}">
        <p14:creationId xmlns:p14="http://schemas.microsoft.com/office/powerpoint/2010/main" val="142637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93378" y="1813902"/>
            <a:ext cx="7886700" cy="1517163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п</a:t>
            </a:r>
            <a:r>
              <a:rPr lang="ru-RU" dirty="0" smtClean="0"/>
              <a:t>редставить историю родного края в математических задачах с целью расширения знаний об исторических событиях родного посёлка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35472" y="2995373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>
                <a:solidFill>
                  <a:srgbClr val="53568B"/>
                </a:solidFill>
                <a:latin typeface="Windsor" pitchFamily="2" charset="0"/>
                <a:ea typeface="+mj-ea"/>
                <a:cs typeface="+mj-cs"/>
              </a:defRPr>
            </a:lvl1pPr>
          </a:lstStyle>
          <a:p>
            <a:r>
              <a:rPr lang="ru-RU" dirty="0" smtClean="0"/>
              <a:t>Задачи:</a:t>
            </a:r>
            <a:endParaRPr lang="ru-RU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840979" y="4307502"/>
            <a:ext cx="7886700" cy="1517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sz="2800" kern="1200">
                <a:solidFill>
                  <a:srgbClr val="53568B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400" kern="1200">
                <a:solidFill>
                  <a:srgbClr val="53568B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000" kern="1200">
                <a:solidFill>
                  <a:srgbClr val="53568B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rgbClr val="53568B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rgbClr val="53568B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и</a:t>
            </a:r>
            <a:r>
              <a:rPr lang="ru-RU" dirty="0" smtClean="0"/>
              <a:t>зучить историю посёлка Тыреть через цифры</a:t>
            </a:r>
          </a:p>
          <a:p>
            <a:r>
              <a:rPr lang="ru-RU" dirty="0"/>
              <a:t>с</a:t>
            </a:r>
            <a:r>
              <a:rPr lang="ru-RU" dirty="0" smtClean="0"/>
              <a:t>оставить математические задачи, содержащие исторические факты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9766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6148" y="304800"/>
            <a:ext cx="7886700" cy="1031631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Поселок Тыреть, </a:t>
            </a:r>
            <a:br>
              <a:rPr lang="ru-RU" dirty="0" smtClean="0"/>
            </a:br>
            <a:r>
              <a:rPr lang="ru-RU" dirty="0"/>
              <a:t> </a:t>
            </a:r>
            <a:r>
              <a:rPr lang="ru-RU" dirty="0" smtClean="0"/>
              <a:t>                     образовался 1902 году</a:t>
            </a:r>
            <a:endParaRPr lang="ru-RU" dirty="0"/>
          </a:p>
        </p:txBody>
      </p:sp>
      <p:pic>
        <p:nvPicPr>
          <p:cNvPr id="6146" name="Picture 2" descr="F:\Родной край в цифрах\0_b0a09_6b7e3f02_XXX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626" y="4051544"/>
            <a:ext cx="3902075" cy="2584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F:\Родной край в цифрах\319910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6742" y="2178538"/>
            <a:ext cx="5076581" cy="3807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F:\Родной край в цифрах\150749101836_stanciya-tiret-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87" y="1590888"/>
            <a:ext cx="3544155" cy="2460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0857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err="1" smtClean="0"/>
              <a:t>Тыретский</a:t>
            </a:r>
            <a:r>
              <a:rPr lang="ru-RU" dirty="0" smtClean="0"/>
              <a:t> </a:t>
            </a:r>
            <a:r>
              <a:rPr lang="ru-RU" dirty="0" err="1" smtClean="0"/>
              <a:t>солерудник</a:t>
            </a:r>
            <a:r>
              <a:rPr lang="ru-RU" dirty="0" smtClean="0"/>
              <a:t>, </a:t>
            </a:r>
            <a:br>
              <a:rPr lang="ru-RU" dirty="0" smtClean="0"/>
            </a:br>
            <a:r>
              <a:rPr lang="ru-RU" dirty="0" smtClean="0"/>
              <a:t>4 июля 1969 года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681" y="1548510"/>
            <a:ext cx="3759444" cy="282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554" y="3965604"/>
            <a:ext cx="4164345" cy="2776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8829" y="1548510"/>
            <a:ext cx="3285881" cy="5087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2484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Трехклассная министерская школа, 1916 год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8563" y="1802180"/>
            <a:ext cx="5430538" cy="4351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5247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886700" cy="968991"/>
          </a:xfrm>
        </p:spPr>
        <p:txBody>
          <a:bodyPr>
            <a:normAutofit/>
          </a:bodyPr>
          <a:lstStyle/>
          <a:p>
            <a:r>
              <a:rPr lang="ru-RU" dirty="0" smtClean="0"/>
              <a:t>    Тыретская средняя школа, 1959 год</a:t>
            </a:r>
            <a:endParaRPr lang="ru-RU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3223" y="3432175"/>
            <a:ext cx="5992813" cy="319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572000" y="1456815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800" dirty="0" err="1">
                <a:solidFill>
                  <a:srgbClr val="53568B"/>
                </a:solidFill>
                <a:latin typeface="Windsor" pitchFamily="2" charset="0"/>
                <a:ea typeface="+mj-ea"/>
                <a:cs typeface="+mj-cs"/>
              </a:rPr>
              <a:t>Солерудниковская</a:t>
            </a:r>
            <a:r>
              <a:rPr lang="ru-RU" sz="4800" dirty="0">
                <a:solidFill>
                  <a:srgbClr val="53568B"/>
                </a:solidFill>
                <a:latin typeface="Windsor" pitchFamily="2" charset="0"/>
                <a:ea typeface="+mj-ea"/>
                <a:cs typeface="+mj-cs"/>
              </a:rPr>
              <a:t> гимназия, 1987 год</a:t>
            </a:r>
            <a:endParaRPr lang="ru-RU" dirty="0"/>
          </a:p>
        </p:txBody>
      </p:sp>
      <p:pic>
        <p:nvPicPr>
          <p:cNvPr id="1026" name="Picture 2" descr="C:\Users\Артём\Desktop\06-02-2018_13-40-39\20171006_09151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782" y="938521"/>
            <a:ext cx="4048797" cy="3036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4614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nna\Desktop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25162">
            <a:off x="479894" y="839330"/>
            <a:ext cx="4548999" cy="3230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nna\Desktop\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68605">
            <a:off x="3852717" y="2498045"/>
            <a:ext cx="4802568" cy="3228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2897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4" y="365125"/>
            <a:ext cx="7886700" cy="4793729"/>
          </a:xfrm>
        </p:spPr>
        <p:txBody>
          <a:bodyPr>
            <a:normAutofit/>
          </a:bodyPr>
          <a:lstStyle/>
          <a:p>
            <a:pPr algn="ctr"/>
            <a:r>
              <a:rPr lang="ru-RU" sz="10000" smtClean="0"/>
              <a:t>Спасибо                                  за </a:t>
            </a:r>
            <a:r>
              <a:rPr lang="ru-RU" sz="10000" dirty="0" smtClean="0"/>
              <a:t>внимание!</a:t>
            </a:r>
            <a:endParaRPr lang="ru-RU" sz="10000" dirty="0"/>
          </a:p>
        </p:txBody>
      </p:sp>
    </p:spTree>
    <p:extLst>
      <p:ext uri="{BB962C8B-B14F-4D97-AF65-F5344CB8AC3E}">
        <p14:creationId xmlns:p14="http://schemas.microsoft.com/office/powerpoint/2010/main" val="1141894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плый синий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andara">
      <a:maj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243</TotalTime>
  <Words>84</Words>
  <Application>Microsoft Office PowerPoint</Application>
  <PresentationFormat>Экран (4:3)</PresentationFormat>
  <Paragraphs>16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Candara</vt:lpstr>
      <vt:lpstr>Windsor</vt:lpstr>
      <vt:lpstr>Wingdings</vt:lpstr>
      <vt:lpstr>Тема Office</vt:lpstr>
      <vt:lpstr>История посёлка Тыреть в цифрах </vt:lpstr>
      <vt:lpstr>Цель:</vt:lpstr>
      <vt:lpstr>Поселок Тыреть,                        образовался 1902 году</vt:lpstr>
      <vt:lpstr>Тыретский солерудник,  4 июля 1969 года</vt:lpstr>
      <vt:lpstr>Трехклассная министерская школа, 1916 год</vt:lpstr>
      <vt:lpstr>    Тыретская средняя школа, 1959 год</vt:lpstr>
      <vt:lpstr>Презентация PowerPoint</vt:lpstr>
      <vt:lpstr>Спасибо                                  за внимание!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Рустам Бегалиев</dc:creator>
  <cp:lastModifiedBy>Anna</cp:lastModifiedBy>
  <cp:revision>41</cp:revision>
  <dcterms:created xsi:type="dcterms:W3CDTF">2017-01-28T03:39:37Z</dcterms:created>
  <dcterms:modified xsi:type="dcterms:W3CDTF">2018-05-04T03:05:21Z</dcterms:modified>
</cp:coreProperties>
</file>